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A3C6-D8EE-A89E-96C5-05CAA435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6" y="1329164"/>
            <a:ext cx="5356608" cy="41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A17BA53-2352-A5D3-6FF8-06CEF0E8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1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14</cp:revision>
  <dcterms:created xsi:type="dcterms:W3CDTF">2023-04-27T04:30:21Z</dcterms:created>
  <dcterms:modified xsi:type="dcterms:W3CDTF">2023-05-03T19:39:53Z</dcterms:modified>
</cp:coreProperties>
</file>